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Comic Sans MS" panose="030F0702030302020204" pitchFamily="66" charset="0"/>
      <p:regular r:id="rId11"/>
      <p:bold r:id="rId12"/>
      <p:italic r:id="rId13"/>
      <p:boldItalic r:id="rId14"/>
    </p:embeddedFont>
    <p:embeddedFont>
      <p:font typeface="Lato" panose="020B0604020202020204" charset="0"/>
      <p:regular r:id="rId15"/>
      <p:bold r:id="rId16"/>
      <p:italic r:id="rId17"/>
      <p:boldItalic r:id="rId18"/>
    </p:embeddedFont>
    <p:embeddedFont>
      <p:font typeface="Playfair Display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c6f73a04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c6f73a04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c6f73a04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c6f73a04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c6f73a04f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c6f73a04f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c6f73a04f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c6f73a04f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6906460e3de5132a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6906460e3de5132a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c6f73a04f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c6f73a04f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c6f73a04f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c6f73a04f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c6f73a04f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c6f73a04f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" name="Google Shape;12;p2"/>
          <p:cNvCxnSpPr/>
          <p:nvPr/>
        </p:nvCxnSpPr>
        <p:spPr>
          <a:xfrm>
            <a:off x="733219" y="2235351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630600" y="3228375"/>
            <a:ext cx="7893000" cy="1274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1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586725" y="1353788"/>
            <a:ext cx="79707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586725" y="2968388"/>
            <a:ext cx="79707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509550" y="1921350"/>
            <a:ext cx="8124900" cy="130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-125" y="5045700"/>
            <a:ext cx="9144000" cy="9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" name="Google Shape;23;p4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Google Shape;28;p5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311700" y="1417950"/>
            <a:ext cx="39999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4832400" y="1417950"/>
            <a:ext cx="39999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Google Shape;37;p7"/>
          <p:cNvCxnSpPr/>
          <p:nvPr/>
        </p:nvCxnSpPr>
        <p:spPr>
          <a:xfrm>
            <a:off x="411044" y="1417772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1640350"/>
            <a:ext cx="2808000" cy="2928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8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/>
          <p:nvPr/>
        </p:nvSpPr>
        <p:spPr>
          <a:xfrm>
            <a:off x="4572000" y="-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8" name="Google Shape;4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265500" y="1084625"/>
            <a:ext cx="4045200" cy="1707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ubTitle" idx="1"/>
          </p:nvPr>
        </p:nvSpPr>
        <p:spPr>
          <a:xfrm>
            <a:off x="265500" y="2845200"/>
            <a:ext cx="4045200" cy="1421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lue-gold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6850" y="345225"/>
            <a:ext cx="6275828" cy="4706848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3"/>
          <p:cNvSpPr/>
          <p:nvPr/>
        </p:nvSpPr>
        <p:spPr>
          <a:xfrm>
            <a:off x="243824" y="624925"/>
            <a:ext cx="8528851" cy="91084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FFFF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9900FF"/>
                </a:solidFill>
                <a:latin typeface="Comfortaa"/>
              </a:rPr>
              <a:t>Greengate PE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451603" cy="4838702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4"/>
          <p:cNvSpPr txBox="1"/>
          <p:nvPr/>
        </p:nvSpPr>
        <p:spPr>
          <a:xfrm>
            <a:off x="6842425" y="948825"/>
            <a:ext cx="1979400" cy="3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 used the YCOE mini grant to purchase Volleyball, bowling and other PE equipment.  This equipment is used in our Wednesday morning PE program at Greengate.  </a:t>
            </a:r>
            <a:endParaRPr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451603" cy="4838702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5"/>
          <p:cNvSpPr txBox="1"/>
          <p:nvPr/>
        </p:nvSpPr>
        <p:spPr>
          <a:xfrm>
            <a:off x="1304075" y="249157"/>
            <a:ext cx="7315200" cy="15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0000"/>
                </a:solidFill>
              </a:rPr>
              <a:t>A volleyball net and a variety of adapted volleyballs were purchased to make make PE accessible to all students.    </a:t>
            </a:r>
            <a:endParaRPr sz="18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451603" cy="483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05150" y="670199"/>
            <a:ext cx="1943899" cy="4081676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6"/>
          <p:cNvSpPr/>
          <p:nvPr/>
        </p:nvSpPr>
        <p:spPr>
          <a:xfrm rot="698406">
            <a:off x="3352348" y="1030242"/>
            <a:ext cx="5655903" cy="9810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FFFF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674EA7"/>
                </a:solidFill>
                <a:latin typeface="Comic Sans MS"/>
              </a:rPr>
              <a:t>Volleyball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Everyone is included and having fun.  </a:t>
            </a:r>
            <a:endParaRPr/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76406"/>
            <a:ext cx="4419596" cy="3314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56224" y="1089325"/>
            <a:ext cx="2812048" cy="3749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451603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61751"/>
            <a:ext cx="4705828" cy="3529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33076" y="152400"/>
            <a:ext cx="3006574" cy="4008776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9"/>
          <p:cNvSpPr txBox="1"/>
          <p:nvPr/>
        </p:nvSpPr>
        <p:spPr>
          <a:xfrm>
            <a:off x="152400" y="76000"/>
            <a:ext cx="3896700" cy="11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00FF"/>
                </a:solidFill>
              </a:rPr>
              <a:t>Students from Cesar Chavez work as PE coaches by setting up equipment, helping students and having fun.  </a:t>
            </a:r>
            <a:endParaRPr sz="1800" b="1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2" name="Google Shape;112;p20"/>
          <p:cNvCxnSpPr/>
          <p:nvPr/>
        </p:nvCxnSpPr>
        <p:spPr>
          <a:xfrm>
            <a:off x="4295550" y="2693400"/>
            <a:ext cx="5529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3" name="Google Shape;11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7450" y="777297"/>
            <a:ext cx="3273225" cy="327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37823" y="593025"/>
            <a:ext cx="3150550" cy="420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ue &amp; Gold">
  <a:themeElements>
    <a:clrScheme name="Blue &amp; Gold">
      <a:dk1>
        <a:srgbClr val="FFFFFF"/>
      </a:dk1>
      <a:lt1>
        <a:srgbClr val="01AFD1"/>
      </a:lt1>
      <a:dk2>
        <a:srgbClr val="1E2D31"/>
      </a:dk2>
      <a:lt2>
        <a:srgbClr val="BFC7CA"/>
      </a:lt2>
      <a:accent1>
        <a:srgbClr val="006F85"/>
      </a:accent1>
      <a:accent2>
        <a:srgbClr val="AF4345"/>
      </a:accent2>
      <a:accent3>
        <a:srgbClr val="47D06A"/>
      </a:accent3>
      <a:accent4>
        <a:srgbClr val="F58F8F"/>
      </a:accent4>
      <a:accent5>
        <a:srgbClr val="F6CD4C"/>
      </a:accent5>
      <a:accent6>
        <a:srgbClr val="F8E71C"/>
      </a:accent6>
      <a:hlink>
        <a:srgbClr val="F6CD4C"/>
      </a:hlink>
      <a:folHlink>
        <a:srgbClr val="F6CD4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</Words>
  <Application>Microsoft Office PowerPoint</Application>
  <PresentationFormat>On-screen Show (16:9)</PresentationFormat>
  <Paragraphs>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Comic Sans MS</vt:lpstr>
      <vt:lpstr>Arial</vt:lpstr>
      <vt:lpstr>Lato</vt:lpstr>
      <vt:lpstr>Comfortaa</vt:lpstr>
      <vt:lpstr>Playfair Display</vt:lpstr>
      <vt:lpstr>Blue &amp; Gold</vt:lpstr>
      <vt:lpstr>PowerPoint Presentation</vt:lpstr>
      <vt:lpstr>PowerPoint Presentation</vt:lpstr>
      <vt:lpstr>PowerPoint Presentation</vt:lpstr>
      <vt:lpstr>PowerPoint Presentation</vt:lpstr>
      <vt:lpstr>Everyone is included and having fun. 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Seibert, Yvette</dc:creator>
  <cp:lastModifiedBy>Seibert, Yvette</cp:lastModifiedBy>
  <cp:revision>1</cp:revision>
  <dcterms:modified xsi:type="dcterms:W3CDTF">2018-09-27T16:55:38Z</dcterms:modified>
</cp:coreProperties>
</file>